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7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374"/>
    <a:srgbClr val="2E32EA"/>
    <a:srgbClr val="3236EA"/>
    <a:srgbClr val="4C3DDF"/>
    <a:srgbClr val="464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670" autoAdjust="0"/>
  </p:normalViewPr>
  <p:slideViewPr>
    <p:cSldViewPr snapToGrid="0" showGuides="1">
      <p:cViewPr varScale="1">
        <p:scale>
          <a:sx n="60" d="100"/>
          <a:sy n="60" d="100"/>
        </p:scale>
        <p:origin x="840" y="56"/>
      </p:cViewPr>
      <p:guideLst>
        <p:guide orient="horz" pos="2183"/>
        <p:guide pos="7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5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6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7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8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5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2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8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9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9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9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81AF4-6FE4-4848-9777-E858FA9F1A65}" type="datetimeFigureOut">
              <a:rPr lang="en-US" smtClean="0"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F12BC-6594-4401-A617-E1BD3CF4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4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355424" y="356782"/>
            <a:ext cx="7772400" cy="2762330"/>
            <a:chOff x="2197769" y="2374769"/>
            <a:chExt cx="7772400" cy="2762330"/>
          </a:xfrm>
        </p:grpSpPr>
        <p:sp>
          <p:nvSpPr>
            <p:cNvPr id="4" name="Title 1"/>
            <p:cNvSpPr txBox="1">
              <a:spLocks/>
            </p:cNvSpPr>
            <p:nvPr/>
          </p:nvSpPr>
          <p:spPr>
            <a:xfrm>
              <a:off x="2197769" y="2585987"/>
              <a:ext cx="7772400" cy="114300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77500" lnSpcReduction="2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a-DK" altLang="en-US" smtClean="0"/>
                <a:t>SAINT</a:t>
              </a:r>
              <a:br>
                <a:rPr lang="da-DK" altLang="en-US" smtClean="0"/>
              </a:br>
              <a:endParaRPr lang="en-GB" altLang="en-US"/>
            </a:p>
          </p:txBody>
        </p:sp>
        <p:pic>
          <p:nvPicPr>
            <p:cNvPr id="5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9715" y="2374769"/>
              <a:ext cx="7416800" cy="2762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7263" y="4055961"/>
              <a:ext cx="1533625" cy="1016553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2477505" y="2374769"/>
              <a:ext cx="7021219" cy="178510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lang="en-US" sz="5400" b="1" cap="none" spc="0" dirty="0" smtClean="0">
                  <a:ln/>
                  <a:solidFill>
                    <a:srgbClr val="F2E374"/>
                  </a:solidFill>
                  <a:effectLst/>
                </a:rPr>
                <a:t>SAINT </a:t>
              </a:r>
            </a:p>
            <a:p>
              <a:r>
                <a:rPr lang="en-US" sz="2800" b="1" cap="none" spc="0" dirty="0" smtClean="0">
                  <a:ln/>
                  <a:solidFill>
                    <a:srgbClr val="F2E374"/>
                  </a:solidFill>
                  <a:effectLst/>
                </a:rPr>
                <a:t>Science and Innovation </a:t>
              </a:r>
            </a:p>
            <a:p>
              <a:r>
                <a:rPr lang="en-US" sz="2800" b="1" dirty="0" smtClean="0">
                  <a:ln/>
                  <a:solidFill>
                    <a:srgbClr val="F2E374"/>
                  </a:solidFill>
                </a:rPr>
                <a:t>With Thunderstorms</a:t>
              </a:r>
              <a:endParaRPr lang="en-US" sz="2800" b="1" cap="none" spc="0" dirty="0">
                <a:ln/>
                <a:solidFill>
                  <a:srgbClr val="F2E374"/>
                </a:solidFill>
                <a:effectLst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162890" y="4093367"/>
              <a:ext cx="1455150" cy="979147"/>
            </a:xfrm>
            <a:prstGeom prst="rect">
              <a:avLst/>
            </a:prstGeom>
            <a:noFill/>
            <a:ln w="38100">
              <a:solidFill>
                <a:srgbClr val="F2E3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358189" y="2444818"/>
              <a:ext cx="7267074" cy="2627696"/>
            </a:xfrm>
            <a:prstGeom prst="rect">
              <a:avLst/>
            </a:prstGeom>
            <a:noFill/>
            <a:ln w="38100">
              <a:solidFill>
                <a:srgbClr val="F2E3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2358189" y="4703182"/>
              <a:ext cx="54205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solidFill>
                    <a:srgbClr val="FFFFFF"/>
                  </a:solidFill>
                </a:rPr>
                <a:t>H2020 Marie </a:t>
              </a:r>
              <a:r>
                <a:rPr lang="en-GB" dirty="0" err="1">
                  <a:solidFill>
                    <a:srgbClr val="FFFFFF"/>
                  </a:solidFill>
                </a:rPr>
                <a:t>Skłodowska</a:t>
              </a:r>
              <a:r>
                <a:rPr lang="en-GB" dirty="0">
                  <a:solidFill>
                    <a:srgbClr val="FFFFFF"/>
                  </a:solidFill>
                </a:rPr>
                <a:t>-Curie </a:t>
              </a:r>
              <a:r>
                <a:rPr lang="en-GB" dirty="0" smtClean="0">
                  <a:solidFill>
                    <a:srgbClr val="FFFFFF"/>
                  </a:solidFill>
                </a:rPr>
                <a:t>Initial Training Network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0883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672378" y="666670"/>
            <a:ext cx="7772400" cy="2762330"/>
            <a:chOff x="1672378" y="666670"/>
            <a:chExt cx="7772400" cy="2762330"/>
          </a:xfrm>
        </p:grpSpPr>
        <p:sp>
          <p:nvSpPr>
            <p:cNvPr id="15" name="Title 1"/>
            <p:cNvSpPr txBox="1">
              <a:spLocks/>
            </p:cNvSpPr>
            <p:nvPr/>
          </p:nvSpPr>
          <p:spPr>
            <a:xfrm>
              <a:off x="1672378" y="877888"/>
              <a:ext cx="7772400" cy="114300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77500" lnSpcReduction="2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a-DK" altLang="en-US" smtClean="0"/>
                <a:t>SAINT</a:t>
              </a:r>
              <a:br>
                <a:rPr lang="da-DK" altLang="en-US" smtClean="0"/>
              </a:br>
              <a:endParaRPr lang="en-GB" altLang="en-US"/>
            </a:p>
          </p:txBody>
        </p:sp>
        <p:pic>
          <p:nvPicPr>
            <p:cNvPr id="1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4324" y="666670"/>
              <a:ext cx="7416800" cy="2762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2162321" y="912892"/>
              <a:ext cx="2462357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lang="en-US" sz="7200" b="1" cap="none" spc="0" dirty="0" smtClean="0">
                  <a:ln/>
                  <a:solidFill>
                    <a:srgbClr val="F2E374"/>
                  </a:solidFill>
                  <a:effectLst/>
                </a:rPr>
                <a:t>SAINT</a:t>
              </a:r>
              <a:r>
                <a:rPr lang="en-US" sz="5400" b="1" cap="none" spc="0" dirty="0" smtClean="0">
                  <a:ln/>
                  <a:solidFill>
                    <a:srgbClr val="F2E374"/>
                  </a:solidFill>
                  <a:effectLst/>
                </a:rPr>
                <a:t>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32798" y="736719"/>
              <a:ext cx="7267074" cy="2616081"/>
            </a:xfrm>
            <a:prstGeom prst="rect">
              <a:avLst/>
            </a:prstGeom>
            <a:noFill/>
            <a:ln w="38100">
              <a:solidFill>
                <a:srgbClr val="F2E3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463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34623" y="1893896"/>
            <a:ext cx="3228833" cy="1662884"/>
            <a:chOff x="2105823" y="4233059"/>
            <a:chExt cx="3228833" cy="1662884"/>
          </a:xfrm>
        </p:grpSpPr>
        <p:sp>
          <p:nvSpPr>
            <p:cNvPr id="5" name="Rectangle 4"/>
            <p:cNvSpPr/>
            <p:nvPr/>
          </p:nvSpPr>
          <p:spPr>
            <a:xfrm>
              <a:off x="2105823" y="5249612"/>
              <a:ext cx="322883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/>
                <a:t>H2020 Marie </a:t>
              </a:r>
              <a:r>
                <a:rPr lang="en-GB" dirty="0"/>
                <a:t>Skłodowska-Curie </a:t>
              </a:r>
              <a:endParaRPr lang="en-GB" dirty="0" smtClean="0"/>
            </a:p>
            <a:p>
              <a:r>
                <a:rPr lang="en-GB" dirty="0" smtClean="0"/>
                <a:t>Initial Training Network</a:t>
              </a:r>
              <a:endParaRPr lang="en-US" dirty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105823" y="4233059"/>
              <a:ext cx="1490777" cy="1016554"/>
              <a:chOff x="7373396" y="4570989"/>
              <a:chExt cx="1490777" cy="1016554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73396" y="4570990"/>
                <a:ext cx="1490777" cy="1016553"/>
              </a:xfrm>
              <a:prstGeom prst="rect">
                <a:avLst/>
              </a:prstGeom>
            </p:spPr>
          </p:pic>
          <p:sp>
            <p:nvSpPr>
              <p:cNvPr id="8" name="Rectangle 7"/>
              <p:cNvSpPr/>
              <p:nvPr/>
            </p:nvSpPr>
            <p:spPr>
              <a:xfrm>
                <a:off x="7373396" y="4570989"/>
                <a:ext cx="1490777" cy="1016553"/>
              </a:xfrm>
              <a:prstGeom prst="rect">
                <a:avLst/>
              </a:prstGeom>
              <a:noFill/>
              <a:ln w="38100">
                <a:solidFill>
                  <a:srgbClr val="F2E3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1820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144640" y="0"/>
            <a:ext cx="4538757" cy="6853394"/>
            <a:chOff x="144640" y="0"/>
            <a:chExt cx="4538757" cy="6853394"/>
          </a:xfrm>
        </p:grpSpPr>
        <p:grpSp>
          <p:nvGrpSpPr>
            <p:cNvPr id="49" name="Group 48"/>
            <p:cNvGrpSpPr/>
            <p:nvPr/>
          </p:nvGrpSpPr>
          <p:grpSpPr>
            <a:xfrm>
              <a:off x="241244" y="5682174"/>
              <a:ext cx="2556662" cy="1171220"/>
              <a:chOff x="241244" y="5682174"/>
              <a:chExt cx="2556662" cy="117122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241244" y="6330174"/>
                <a:ext cx="2556662" cy="523220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1400" dirty="0" smtClean="0"/>
                  <a:t>H2020 Marie </a:t>
                </a:r>
                <a:r>
                  <a:rPr lang="en-GB" sz="1400" dirty="0"/>
                  <a:t>Skłodowska-Curie </a:t>
                </a:r>
                <a:endParaRPr lang="en-GB" sz="1400" dirty="0" smtClean="0"/>
              </a:p>
              <a:p>
                <a:r>
                  <a:rPr lang="en-GB" sz="1400" dirty="0" smtClean="0"/>
                  <a:t>Initial Training Network</a:t>
                </a:r>
                <a:endParaRPr lang="en-US" sz="1400" dirty="0"/>
              </a:p>
            </p:txBody>
          </p:sp>
          <p:grpSp>
            <p:nvGrpSpPr>
              <p:cNvPr id="12" name="Group 11"/>
              <p:cNvGrpSpPr>
                <a:grpSpLocks noChangeAspect="1"/>
              </p:cNvGrpSpPr>
              <p:nvPr/>
            </p:nvGrpSpPr>
            <p:grpSpPr>
              <a:xfrm>
                <a:off x="336666" y="5682174"/>
                <a:ext cx="950293" cy="648000"/>
                <a:chOff x="7373396" y="4570989"/>
                <a:chExt cx="1490777" cy="1016554"/>
              </a:xfrm>
            </p:grpSpPr>
            <p:pic>
              <p:nvPicPr>
                <p:cNvPr id="13" name="Picture 1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73396" y="4570990"/>
                  <a:ext cx="1490777" cy="1016553"/>
                </a:xfrm>
                <a:prstGeom prst="rect">
                  <a:avLst/>
                </a:prstGeom>
              </p:spPr>
            </p:pic>
            <p:sp>
              <p:nvSpPr>
                <p:cNvPr id="14" name="Rectangle 13"/>
                <p:cNvSpPr/>
                <p:nvPr/>
              </p:nvSpPr>
              <p:spPr>
                <a:xfrm>
                  <a:off x="7373396" y="4570989"/>
                  <a:ext cx="1490777" cy="1016553"/>
                </a:xfrm>
                <a:prstGeom prst="rect">
                  <a:avLst/>
                </a:prstGeom>
                <a:noFill/>
                <a:ln w="38100">
                  <a:solidFill>
                    <a:srgbClr val="F2E37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" name="Group 47"/>
            <p:cNvGrpSpPr/>
            <p:nvPr/>
          </p:nvGrpSpPr>
          <p:grpSpPr>
            <a:xfrm>
              <a:off x="241244" y="204029"/>
              <a:ext cx="4442153" cy="1043065"/>
              <a:chOff x="241244" y="204029"/>
              <a:chExt cx="4442153" cy="1043065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6459" y="527095"/>
                <a:ext cx="1978518" cy="719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" name="Rectangle 6"/>
              <p:cNvSpPr/>
              <p:nvPr/>
            </p:nvSpPr>
            <p:spPr>
              <a:xfrm>
                <a:off x="376192" y="446743"/>
                <a:ext cx="1264779" cy="58477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soft" dir="t">
                    <a:rot lat="0" lon="0" rev="15600000"/>
                  </a:lightRig>
                </a:scene3d>
                <a:sp3d extrusionH="57150" prstMaterial="softEdge">
                  <a:bevelT w="25400" h="38100"/>
                </a:sp3d>
              </a:bodyPr>
              <a:lstStyle/>
              <a:p>
                <a:r>
                  <a:rPr lang="en-US" sz="2400" b="1" cap="none" spc="0" dirty="0" smtClean="0">
                    <a:ln/>
                    <a:solidFill>
                      <a:srgbClr val="F2E374"/>
                    </a:solidFill>
                    <a:effectLst/>
                  </a:rPr>
                  <a:t>SAINT</a:t>
                </a:r>
                <a:r>
                  <a:rPr lang="en-US" sz="3200" b="1" cap="none" spc="0" dirty="0" smtClean="0">
                    <a:ln/>
                    <a:solidFill>
                      <a:srgbClr val="F2E374"/>
                    </a:solidFill>
                    <a:effectLst/>
                  </a:rPr>
                  <a:t> 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6665" y="541923"/>
                <a:ext cx="1968311" cy="705171"/>
              </a:xfrm>
              <a:prstGeom prst="rect">
                <a:avLst/>
              </a:prstGeom>
              <a:noFill/>
              <a:ln w="38100">
                <a:solidFill>
                  <a:srgbClr val="F2E3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41244" y="204029"/>
                <a:ext cx="4442153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ln/>
                  </a:rPr>
                  <a:t>Science and Innovation </a:t>
                </a:r>
                <a:r>
                  <a:rPr lang="en-US" sz="1400" dirty="0" smtClean="0">
                    <a:ln/>
                  </a:rPr>
                  <a:t> With </a:t>
                </a:r>
                <a:r>
                  <a:rPr lang="en-US" sz="1400" dirty="0">
                    <a:ln/>
                  </a:rPr>
                  <a:t>Thunderstorms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1802860" y="2276272"/>
              <a:ext cx="0" cy="1232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44640" y="0"/>
              <a:ext cx="21905" cy="6853394"/>
            </a:xfrm>
            <a:prstGeom prst="line">
              <a:avLst/>
            </a:prstGeom>
            <a:ln w="76200">
              <a:solidFill>
                <a:srgbClr val="F2E37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2862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1802860" y="2276272"/>
            <a:ext cx="0" cy="123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8340578" y="38816"/>
            <a:ext cx="4442153" cy="6853394"/>
            <a:chOff x="8340578" y="38816"/>
            <a:chExt cx="4442153" cy="6853394"/>
          </a:xfrm>
        </p:grpSpPr>
        <p:grpSp>
          <p:nvGrpSpPr>
            <p:cNvPr id="4" name="Group 3"/>
            <p:cNvGrpSpPr/>
            <p:nvPr/>
          </p:nvGrpSpPr>
          <p:grpSpPr>
            <a:xfrm>
              <a:off x="9406331" y="5682174"/>
              <a:ext cx="2556662" cy="1171219"/>
              <a:chOff x="9406331" y="5682174"/>
              <a:chExt cx="2556662" cy="1171219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9406331" y="6330173"/>
                <a:ext cx="2556662" cy="523220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GB" sz="1400" dirty="0" smtClean="0"/>
                  <a:t>H2020 Marie </a:t>
                </a:r>
                <a:r>
                  <a:rPr lang="en-GB" sz="1400" dirty="0"/>
                  <a:t>Skłodowska-Curie </a:t>
                </a:r>
                <a:endParaRPr lang="en-GB" sz="1400" dirty="0" smtClean="0"/>
              </a:p>
              <a:p>
                <a:pPr algn="r"/>
                <a:r>
                  <a:rPr lang="en-GB" sz="1400" dirty="0" smtClean="0"/>
                  <a:t>Initial Training Network</a:t>
                </a:r>
                <a:endParaRPr lang="en-US" sz="1400" dirty="0"/>
              </a:p>
            </p:txBody>
          </p:sp>
          <p:grpSp>
            <p:nvGrpSpPr>
              <p:cNvPr id="12" name="Group 11"/>
              <p:cNvGrpSpPr>
                <a:grpSpLocks noChangeAspect="1"/>
              </p:cNvGrpSpPr>
              <p:nvPr/>
            </p:nvGrpSpPr>
            <p:grpSpPr>
              <a:xfrm>
                <a:off x="10907757" y="5682174"/>
                <a:ext cx="950293" cy="648000"/>
                <a:chOff x="7373396" y="4570989"/>
                <a:chExt cx="1490777" cy="1016554"/>
              </a:xfrm>
            </p:grpSpPr>
            <p:pic>
              <p:nvPicPr>
                <p:cNvPr id="13" name="Picture 1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73396" y="4570990"/>
                  <a:ext cx="1490777" cy="1016553"/>
                </a:xfrm>
                <a:prstGeom prst="rect">
                  <a:avLst/>
                </a:prstGeom>
              </p:spPr>
            </p:pic>
            <p:sp>
              <p:nvSpPr>
                <p:cNvPr id="14" name="Rectangle 13"/>
                <p:cNvSpPr/>
                <p:nvPr/>
              </p:nvSpPr>
              <p:spPr>
                <a:xfrm>
                  <a:off x="7373396" y="4570989"/>
                  <a:ext cx="1490777" cy="1016553"/>
                </a:xfrm>
                <a:prstGeom prst="rect">
                  <a:avLst/>
                </a:prstGeom>
                <a:noFill/>
                <a:ln w="38100">
                  <a:solidFill>
                    <a:srgbClr val="F2E37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" name="Group 2"/>
            <p:cNvGrpSpPr/>
            <p:nvPr/>
          </p:nvGrpSpPr>
          <p:grpSpPr>
            <a:xfrm>
              <a:off x="8340578" y="294451"/>
              <a:ext cx="4442153" cy="1012948"/>
              <a:chOff x="8340578" y="294451"/>
              <a:chExt cx="4442153" cy="1012948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9879533" y="507048"/>
                <a:ext cx="1978518" cy="800351"/>
                <a:chOff x="326459" y="446743"/>
                <a:chExt cx="1978518" cy="800351"/>
              </a:xfrm>
            </p:grpSpPr>
            <p:pic>
              <p:nvPicPr>
                <p:cNvPr id="6" name="Picture 5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26459" y="527095"/>
                  <a:ext cx="1978518" cy="719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" name="Rectangle 6"/>
                <p:cNvSpPr/>
                <p:nvPr/>
              </p:nvSpPr>
              <p:spPr>
                <a:xfrm>
                  <a:off x="376192" y="446743"/>
                  <a:ext cx="1264779" cy="584775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  <a:scene3d>
                    <a:camera prst="orthographicFront"/>
                    <a:lightRig rig="soft" dir="t">
                      <a:rot lat="0" lon="0" rev="15600000"/>
                    </a:lightRig>
                  </a:scene3d>
                  <a:sp3d extrusionH="57150" prstMaterial="softEdge">
                    <a:bevelT w="25400" h="38100"/>
                  </a:sp3d>
                </a:bodyPr>
                <a:lstStyle/>
                <a:p>
                  <a:r>
                    <a:rPr lang="en-US" sz="2400" b="1" cap="none" spc="0" dirty="0" smtClean="0">
                      <a:ln/>
                      <a:solidFill>
                        <a:srgbClr val="F2E374"/>
                      </a:solidFill>
                      <a:effectLst/>
                    </a:rPr>
                    <a:t>SAINT</a:t>
                  </a:r>
                  <a:r>
                    <a:rPr lang="en-US" sz="3200" b="1" cap="none" spc="0" dirty="0" smtClean="0">
                      <a:ln/>
                      <a:solidFill>
                        <a:srgbClr val="F2E374"/>
                      </a:solidFill>
                      <a:effectLst/>
                    </a:rPr>
                    <a:t> </a:t>
                  </a: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336665" y="541923"/>
                  <a:ext cx="1968311" cy="705171"/>
                </a:xfrm>
                <a:prstGeom prst="rect">
                  <a:avLst/>
                </a:prstGeom>
                <a:noFill/>
                <a:ln w="38100">
                  <a:solidFill>
                    <a:srgbClr val="F2E37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sp>
            <p:nvSpPr>
              <p:cNvPr id="15" name="Rectangle 14"/>
              <p:cNvSpPr/>
              <p:nvPr/>
            </p:nvSpPr>
            <p:spPr>
              <a:xfrm>
                <a:off x="8340578" y="294451"/>
                <a:ext cx="4442153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ln/>
                  </a:rPr>
                  <a:t>Science and Innovation </a:t>
                </a:r>
                <a:r>
                  <a:rPr lang="en-US" sz="1400" dirty="0" smtClean="0">
                    <a:ln/>
                  </a:rPr>
                  <a:t> With </a:t>
                </a:r>
                <a:r>
                  <a:rPr lang="en-US" sz="1400" dirty="0">
                    <a:ln/>
                  </a:rPr>
                  <a:t>Thunderstorms</a:t>
                </a:r>
              </a:p>
            </p:txBody>
          </p:sp>
        </p:grpSp>
        <p:cxnSp>
          <p:nvCxnSpPr>
            <p:cNvPr id="36" name="Straight Connector 35"/>
            <p:cNvCxnSpPr/>
            <p:nvPr/>
          </p:nvCxnSpPr>
          <p:spPr>
            <a:xfrm>
              <a:off x="12067935" y="38816"/>
              <a:ext cx="21905" cy="6853394"/>
            </a:xfrm>
            <a:prstGeom prst="line">
              <a:avLst/>
            </a:prstGeom>
            <a:ln w="76200">
              <a:solidFill>
                <a:srgbClr val="F2E37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9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1802860" y="2276272"/>
            <a:ext cx="0" cy="123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716981" y="6422571"/>
            <a:ext cx="4475019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GB" sz="1400" dirty="0" smtClean="0"/>
              <a:t>H2020 Marie </a:t>
            </a:r>
            <a:r>
              <a:rPr lang="en-GB" sz="1400" dirty="0"/>
              <a:t>Skłodowska-Curie </a:t>
            </a:r>
            <a:r>
              <a:rPr lang="en-GB" sz="1400" dirty="0" smtClean="0"/>
              <a:t>Initial Training Network</a:t>
            </a:r>
            <a:endParaRPr lang="en-US" sz="1400" dirty="0"/>
          </a:p>
        </p:txBody>
      </p:sp>
      <p:grpSp>
        <p:nvGrpSpPr>
          <p:cNvPr id="12" name="Group 11"/>
          <p:cNvGrpSpPr>
            <a:grpSpLocks noChangeAspect="1"/>
          </p:cNvGrpSpPr>
          <p:nvPr/>
        </p:nvGrpSpPr>
        <p:grpSpPr>
          <a:xfrm>
            <a:off x="10907757" y="5751827"/>
            <a:ext cx="950293" cy="648000"/>
            <a:chOff x="7373396" y="4570989"/>
            <a:chExt cx="1490777" cy="101655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3396" y="4570990"/>
              <a:ext cx="1490777" cy="1016553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7373396" y="4570989"/>
              <a:ext cx="1490777" cy="1016553"/>
            </a:xfrm>
            <a:prstGeom prst="rect">
              <a:avLst/>
            </a:prstGeom>
            <a:noFill/>
            <a:ln w="38100">
              <a:solidFill>
                <a:srgbClr val="F2E3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19385" y="5622220"/>
            <a:ext cx="1978518" cy="800351"/>
            <a:chOff x="326459" y="446743"/>
            <a:chExt cx="1978518" cy="80035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59" y="527095"/>
              <a:ext cx="1978518" cy="719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376192" y="446743"/>
              <a:ext cx="1264779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lang="en-US" sz="2400" b="1" cap="none" spc="0" dirty="0" smtClean="0">
                  <a:ln/>
                  <a:solidFill>
                    <a:srgbClr val="F2E374"/>
                  </a:solidFill>
                  <a:effectLst/>
                </a:rPr>
                <a:t>SAINT</a:t>
              </a:r>
              <a:r>
                <a:rPr lang="en-US" sz="3200" b="1" cap="none" spc="0" dirty="0" smtClean="0">
                  <a:ln/>
                  <a:solidFill>
                    <a:srgbClr val="F2E374"/>
                  </a:solidFill>
                  <a:effectLst/>
                </a:rPr>
                <a:t>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36665" y="541923"/>
              <a:ext cx="1968311" cy="705171"/>
            </a:xfrm>
            <a:prstGeom prst="rect">
              <a:avLst/>
            </a:prstGeom>
            <a:noFill/>
            <a:ln w="38100">
              <a:solidFill>
                <a:srgbClr val="F2E3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246160" y="6394678"/>
            <a:ext cx="44421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n/>
              </a:rPr>
              <a:t>Science and Innovation </a:t>
            </a:r>
            <a:r>
              <a:rPr lang="en-US" sz="1400" dirty="0" smtClean="0">
                <a:ln/>
              </a:rPr>
              <a:t> With </a:t>
            </a:r>
            <a:r>
              <a:rPr lang="en-US" sz="1400" dirty="0">
                <a:ln/>
              </a:rPr>
              <a:t>Thunderstorms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0" y="5583720"/>
            <a:ext cx="12192000" cy="7906"/>
          </a:xfrm>
          <a:prstGeom prst="line">
            <a:avLst/>
          </a:prstGeom>
          <a:ln w="76200">
            <a:solidFill>
              <a:srgbClr val="F2E3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54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57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Torsten Neubert</dc:creator>
  <cp:lastModifiedBy>Torsten Neubert</cp:lastModifiedBy>
  <cp:revision>32</cp:revision>
  <dcterms:created xsi:type="dcterms:W3CDTF">2019-07-01T16:40:50Z</dcterms:created>
  <dcterms:modified xsi:type="dcterms:W3CDTF">2019-07-17T08:57:53Z</dcterms:modified>
</cp:coreProperties>
</file>